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8" r:id="rId7"/>
    <p:sldId id="325" r:id="rId8"/>
    <p:sldId id="324" r:id="rId9"/>
    <p:sldId id="262" r:id="rId10"/>
    <p:sldId id="319" r:id="rId11"/>
    <p:sldId id="322" r:id="rId12"/>
    <p:sldId id="323" r:id="rId13"/>
    <p:sldId id="32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5660" autoAdjust="0"/>
  </p:normalViewPr>
  <p:slideViewPr>
    <p:cSldViewPr snapToGrid="0">
      <p:cViewPr>
        <p:scale>
          <a:sx n="75" d="100"/>
          <a:sy n="75" d="100"/>
        </p:scale>
        <p:origin x="1776" y="75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7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1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3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6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7" r:id="rId15"/>
    <p:sldLayoutId id="2147483672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GuyYar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298564"/>
            <a:ext cx="10042599" cy="6260873"/>
          </a:xfrm>
        </p:spPr>
        <p:txBody>
          <a:bodyPr>
            <a:noAutofit/>
          </a:bodyPr>
          <a:lstStyle/>
          <a:p>
            <a:r>
              <a:rPr lang="en-US" dirty="0"/>
              <a:t>DS17- 2024 </a:t>
            </a:r>
            <a:br>
              <a:rPr lang="en-US" dirty="0"/>
            </a:br>
            <a:r>
              <a:rPr lang="en-US" dirty="0"/>
              <a:t>BIU - University</a:t>
            </a:r>
            <a:br>
              <a:rPr lang="en-US" dirty="0"/>
            </a:br>
            <a:r>
              <a:rPr lang="en-US" dirty="0"/>
              <a:t>Advanced ML Course</a:t>
            </a:r>
            <a:br>
              <a:rPr lang="en-US" dirty="0"/>
            </a:br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6CFAFE8-D54B-DD27-808E-7427E75C9967}"/>
              </a:ext>
            </a:extLst>
          </p:cNvPr>
          <p:cNvSpPr txBox="1"/>
          <p:nvPr/>
        </p:nvSpPr>
        <p:spPr>
          <a:xfrm>
            <a:off x="866868" y="1926788"/>
            <a:ext cx="77610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Achievements: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projects were completed as standalone work by</a:t>
            </a:r>
          </a:p>
          <a:p>
            <a:r>
              <a:rPr lang="en-US" dirty="0"/>
              <a:t> Guy </a:t>
            </a:r>
            <a:r>
              <a:rPr lang="en-US" dirty="0" err="1"/>
              <a:t>Yarhi</a:t>
            </a:r>
            <a:r>
              <a:rPr lang="en-US" dirty="0"/>
              <a:t>, under the supervision of Bar-Ilan University.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project received certification in Data Science and Machine Learning (Advanced) upon successful completion.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Demonstrated practical application of advanced ML techniques, including custom frameworks and real-world datasets.</a:t>
            </a:r>
          </a:p>
        </p:txBody>
      </p:sp>
    </p:spTree>
    <p:extLst>
      <p:ext uri="{BB962C8B-B14F-4D97-AF65-F5344CB8AC3E}">
        <p14:creationId xmlns:p14="http://schemas.microsoft.com/office/powerpoint/2010/main" val="250071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64580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6" y="1545460"/>
            <a:ext cx="3389065" cy="3499611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457200" indent="-457200" algn="just">
              <a:buAutoNum type="arabicPeriod"/>
            </a:pPr>
            <a:r>
              <a:rPr lang="en-US" dirty="0"/>
              <a:t>Familiar Guy </a:t>
            </a:r>
            <a:r>
              <a:rPr lang="en-US" dirty="0" err="1"/>
              <a:t>Yarhi</a:t>
            </a:r>
            <a:r>
              <a:rPr lang="en-US" dirty="0"/>
              <a:t>.</a:t>
            </a:r>
          </a:p>
          <a:p>
            <a:pPr marL="457200" indent="-457200" algn="just">
              <a:buAutoNum type="arabicPeriod"/>
            </a:pPr>
            <a:r>
              <a:rPr lang="en-US" dirty="0"/>
              <a:t>The advanced Machine Learning (ML) course at Bar Ilan University aimed to provide students with an in-depth understanding of complex ML concepts and techniques. The course was meticulously designed under the supervision of the High Tech School and highly educated staff, ensuring a comprehensive learning experience.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8914A2CC-6F3A-E6CA-AF73-5BF7CEA45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8125" y="190500"/>
            <a:ext cx="11520876" cy="612173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About Guy </a:t>
            </a:r>
            <a:r>
              <a:rPr lang="en-US" dirty="0" err="1"/>
              <a:t>Yarhi</a:t>
            </a:r>
            <a:endParaRPr lang="en-US" dirty="0"/>
          </a:p>
          <a:p>
            <a:pPr algn="just"/>
            <a:r>
              <a:rPr lang="en-US" dirty="0"/>
              <a:t>Guy </a:t>
            </a:r>
            <a:r>
              <a:rPr lang="en-US" dirty="0" err="1"/>
              <a:t>Yarhi</a:t>
            </a:r>
            <a:r>
              <a:rPr lang="en-US" dirty="0"/>
              <a:t> is a seasoned professional with extensive experience in research and development (R&amp;D). His career began with the development of leading test development engineering and coding medical applications with .</a:t>
            </a:r>
            <a:r>
              <a:rPr lang="en-US" b="1" dirty="0"/>
              <a:t>NET C#</a:t>
            </a:r>
            <a:r>
              <a:rPr lang="en-US" dirty="0"/>
              <a:t> adhering to stringent FDA and ISO regulations. Guy has successfully led project timelines and applied agile methodologies, leading IT squads and meeting project milestones on several high-tech companies including some </a:t>
            </a:r>
            <a:r>
              <a:rPr lang="en-US" b="1" i="0" dirty="0">
                <a:solidFill>
                  <a:schemeClr val="tx1">
                    <a:lumMod val="95000"/>
                    <a:lumOff val="5000"/>
                    <a:alpha val="60000"/>
                  </a:schemeClr>
                </a:solidFill>
                <a:effectLst/>
                <a:latin typeface="Linux Libertine"/>
              </a:rPr>
              <a:t>Nova</a:t>
            </a:r>
            <a:r>
              <a:rPr lang="en-US" b="0" i="0" dirty="0">
                <a:effectLst/>
                <a:latin typeface="Linux Libertine"/>
              </a:rPr>
              <a:t> Measuring Instruments, and </a:t>
            </a:r>
            <a:r>
              <a:rPr lang="en-US" b="1" i="0" dirty="0">
                <a:effectLst/>
                <a:latin typeface="Linux Libertine"/>
              </a:rPr>
              <a:t>Bio-Rad</a:t>
            </a:r>
            <a:r>
              <a:rPr lang="en-US" b="0" i="0" dirty="0">
                <a:effectLst/>
                <a:latin typeface="Linux Libertine"/>
              </a:rPr>
              <a:t> with o</a:t>
            </a:r>
            <a:r>
              <a:rPr lang="en-US" dirty="0">
                <a:latin typeface="Linux Libertine"/>
              </a:rPr>
              <a:t>ver 15 years of R&amp;D experience.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He holds:</a:t>
            </a:r>
          </a:p>
          <a:p>
            <a:pPr marL="64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 Bachelor of Science (</a:t>
            </a:r>
            <a:r>
              <a:rPr lang="en-US" b="1" dirty="0"/>
              <a:t>BSc</a:t>
            </a:r>
            <a:r>
              <a:rPr lang="en-US" dirty="0"/>
              <a:t>) in Electrical Engineering specializing in Embedded Programming Computers.</a:t>
            </a:r>
          </a:p>
          <a:p>
            <a:pPr marL="645750" lvl="1" indent="-285750" algn="just">
              <a:buFont typeface="Wingdings" panose="05000000000000000000" pitchFamily="2" charset="2"/>
              <a:buChar char="ü"/>
            </a:pPr>
            <a:r>
              <a:rPr lang="en-US" dirty="0"/>
              <a:t> Master of Science (</a:t>
            </a:r>
            <a:r>
              <a:rPr lang="en-US" b="1" dirty="0"/>
              <a:t>MSc</a:t>
            </a:r>
            <a:r>
              <a:rPr lang="en-US" dirty="0"/>
              <a:t>) in Technological Management</a:t>
            </a:r>
            <a:r>
              <a:rPr lang="he-IL" dirty="0"/>
              <a:t> </a:t>
            </a:r>
            <a:r>
              <a:rPr lang="en-US" dirty="0"/>
              <a:t>specializing in 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Operations Research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sz="2100" dirty="0"/>
              <a:t>Now added an important certification:</a:t>
            </a:r>
          </a:p>
          <a:p>
            <a:pPr marL="645750" lvl="1" indent="-285750">
              <a:buFont typeface="Wingdings" panose="05000000000000000000" pitchFamily="2" charset="2"/>
              <a:buChar char="ü"/>
            </a:pPr>
            <a:r>
              <a:rPr lang="en-US" b="1" dirty="0"/>
              <a:t>Data Science and Machine Learning Advanced </a:t>
            </a:r>
            <a:r>
              <a:rPr lang="en-US" dirty="0"/>
              <a:t>Certification from Bar Ilan University (DS 17- </a:t>
            </a:r>
            <a:r>
              <a:rPr lang="en-US" b="1" dirty="0"/>
              <a:t>2024</a:t>
            </a:r>
            <a:r>
              <a:rPr lang="en-US" dirty="0"/>
              <a:t>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Additionally, Guy has earned several important certifications,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Web Development from HIT.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Testing Principles from 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ISTQB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® </a:t>
            </a:r>
            <a:r>
              <a:rPr lang="en-US" dirty="0"/>
              <a:t>.</a:t>
            </a:r>
          </a:p>
          <a:p>
            <a:r>
              <a:rPr lang="en-US" dirty="0"/>
              <a:t>His diverse skillset and certifications underscore his expertise in technical and leading aspects of technology and software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1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6" y="430521"/>
            <a:ext cx="6632493" cy="645804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Course Overview and achievement 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1510592-3734-FE9B-A0E8-17D1F53069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9038" y="1449371"/>
            <a:ext cx="8440419" cy="3959258"/>
          </a:xfrm>
        </p:spPr>
      </p:pic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5" b="15"/>
          <a:stretch/>
        </p:blipFill>
        <p:spPr>
          <a:xfrm>
            <a:off x="8529457" y="166571"/>
            <a:ext cx="2877710" cy="6019264"/>
          </a:xfrm>
        </p:spPr>
      </p:pic>
    </p:spTree>
    <p:extLst>
      <p:ext uri="{BB962C8B-B14F-4D97-AF65-F5344CB8AC3E}">
        <p14:creationId xmlns:p14="http://schemas.microsoft.com/office/powerpoint/2010/main" val="255774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5448384" y="256992"/>
            <a:ext cx="4398837" cy="2303427"/>
          </a:xfr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5CDBAA1-1FB8-04BC-4607-0FD473FA99FB}"/>
              </a:ext>
            </a:extLst>
          </p:cNvPr>
          <p:cNvSpPr txBox="1"/>
          <p:nvPr/>
        </p:nvSpPr>
        <p:spPr>
          <a:xfrm>
            <a:off x="5418681" y="4368801"/>
            <a:ext cx="70528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		       </a:t>
            </a:r>
          </a:p>
          <a:p>
            <a:r>
              <a:rPr lang="en-US" b="1" dirty="0"/>
              <a:t>Additional Note:</a:t>
            </a:r>
          </a:p>
          <a:p>
            <a:r>
              <a:rPr lang="en-US" dirty="0"/>
              <a:t>The code and presentations for each project are available here: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>
                <a:hlinkClick r:id="rId4"/>
              </a:rPr>
              <a:t>https://github.com/GuyYar1</a:t>
            </a:r>
            <a:r>
              <a:rPr lang="en-US" dirty="0"/>
              <a:t>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5DC131E-F09D-8E5E-1B48-8CA8D2736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10451"/>
            <a:ext cx="5198464" cy="137579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EF96FD9-ECBF-A20E-975D-43D00128F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5576"/>
            <a:ext cx="5198465" cy="5536027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7133D4E-45F7-F510-30D0-F926A970985E}"/>
              </a:ext>
            </a:extLst>
          </p:cNvPr>
          <p:cNvSpPr txBox="1"/>
          <p:nvPr/>
        </p:nvSpPr>
        <p:spPr>
          <a:xfrm>
            <a:off x="5528887" y="40810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323841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5AF548ED-E05F-3910-B218-4FC730A27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" y="2404889"/>
            <a:ext cx="5258534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27C0E1C-AED6-4877-B0C7-0D3E205D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" y="1680936"/>
            <a:ext cx="5229955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97ADE8-ECA1-8BD7-3E84-62F8DE96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5" y="1599925"/>
            <a:ext cx="526806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9B2E3DD9-896B-F85F-68A9-0B8C43F4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" y="2114396"/>
            <a:ext cx="525853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798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{21F4265A-7EEA-4802-AC0E-6BE7AE9FB1D9}tf11158769_win32</Template>
  <TotalTime>162</TotalTime>
  <Words>360</Words>
  <Application>Microsoft Office PowerPoint</Application>
  <PresentationFormat>מסך רחב</PresentationFormat>
  <Paragraphs>47</Paragraphs>
  <Slides>10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Avenir Next LT Pro</vt:lpstr>
      <vt:lpstr>Calibri</vt:lpstr>
      <vt:lpstr>Goudy Old Style</vt:lpstr>
      <vt:lpstr>Linux Libertine</vt:lpstr>
      <vt:lpstr>Wingdings</vt:lpstr>
      <vt:lpstr>FrostyVTI</vt:lpstr>
      <vt:lpstr>DS17- 2024  BIU - University Advanced ML Course Guy Yarhi</vt:lpstr>
      <vt:lpstr>Agenda</vt:lpstr>
      <vt:lpstr>מצגת של PowerPoint‏</vt:lpstr>
      <vt:lpstr>Course Overview and achievement </vt:lpstr>
      <vt:lpstr>מצגת של PowerPoint‏</vt:lpstr>
      <vt:lpstr>The power of communication</vt:lpstr>
      <vt:lpstr>מצגת של PowerPoint‏</vt:lpstr>
      <vt:lpstr>מצגת של PowerPoint‏</vt:lpstr>
      <vt:lpstr>מצגת של PowerPoint‏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12</cp:revision>
  <dcterms:created xsi:type="dcterms:W3CDTF">2024-09-08T00:44:47Z</dcterms:created>
  <dcterms:modified xsi:type="dcterms:W3CDTF">2024-09-26T08:49:21Z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